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3"/>
  </p:normalViewPr>
  <p:slideViewPr>
    <p:cSldViewPr snapToGrid="0" snapToObjects="1">
      <p:cViewPr varScale="1">
        <p:scale>
          <a:sx n="88" d="100"/>
          <a:sy n="88" d="100"/>
        </p:scale>
        <p:origin x="3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0488-77FA-584D-AF4A-C35C6442E56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195B9-2705-414C-8746-0EB0A8A5C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435E-2C24-4BA8-88DE-FCFAB8BB5AA1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D71F-5253-46CF-B600-71F2A09A663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EB49-E3B8-48F7-9B64-B97B2F7FB3BC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6BED-5AA5-42C9-8A3B-A5415E00AC6B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595-EACC-4902-8924-D561C4824B8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E431-EBEE-4F10-B830-842703FDD3CA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99B-9C94-42EB-B20F-38779E0444D3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4F44-6878-4E47-AF26-E5366689688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3702-529E-4D25-854D-3ECDC52CB9D8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B54232-0FCC-4ECD-9F8D-CA6C4CEA4C1E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B48F2-C382-40EF-A479-30D7F26A98D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D4D60C-7A71-41B0-ABF4-3A60593D3FA2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LazyBots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Sfwr eng 4G06A &amp; Tron 4TB6a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92" y="1226312"/>
            <a:ext cx="3098800" cy="3098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E3794-CF8F-4CB0-8BE2-4759CA38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33607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F54226A-15A5-4F46-926F-81F3EC466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F670F-3E94-4C8F-95AE-035FB459B9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479AEA-6C87-4786-A668-54BF815A73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C75B684-0B84-4920-979E-096FB4584B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B19D67-02C1-494A-86ED-244E2D4CC1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97387"/>
            <a:ext cx="3057906" cy="20863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E024D85-0C22-4FAB-9D86-254991361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5A7164-399D-4F28-989C-442961B39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57">
            <a:extLst>
              <a:ext uri="{FF2B5EF4-FFF2-40B4-BE49-F238E27FC236}">
                <a16:creationId xmlns:a16="http://schemas.microsoft.com/office/drawing/2014/main" id="{E7ED7221-BBA6-4CD0-A36B-A1FF67F7F4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59">
            <a:extLst>
              <a:ext uri="{FF2B5EF4-FFF2-40B4-BE49-F238E27FC236}">
                <a16:creationId xmlns:a16="http://schemas.microsoft.com/office/drawing/2014/main" id="{AC336997-1B90-44EB-ADD7-B55CAA368D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61">
            <a:extLst>
              <a:ext uri="{FF2B5EF4-FFF2-40B4-BE49-F238E27FC236}">
                <a16:creationId xmlns:a16="http://schemas.microsoft.com/office/drawing/2014/main" id="{649E456D-8316-4C5A-B4F3-7DA1E13D02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4752" y="3058786"/>
            <a:ext cx="2295082" cy="2317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3" y="1016106"/>
            <a:ext cx="2795625" cy="1775222"/>
          </a:xfrm>
          <a:prstGeom prst="rect">
            <a:avLst/>
          </a:prstGeom>
        </p:spPr>
      </p:pic>
      <p:sp>
        <p:nvSpPr>
          <p:cNvPr id="82" name="Rectangle 63">
            <a:extLst>
              <a:ext uri="{FF2B5EF4-FFF2-40B4-BE49-F238E27FC236}">
                <a16:creationId xmlns:a16="http://schemas.microsoft.com/office/drawing/2014/main" id="{7886323F-63FC-4100-A0DE-82486E0E01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321734"/>
            <a:ext cx="2567411" cy="195525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2168" y="473903"/>
            <a:ext cx="2220252" cy="1670740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B50A6CFA-718C-41F2-976C-DFBAF0C48D7E}"/>
              </a:ext>
            </a:extLst>
          </p:cNvPr>
          <p:cNvSpPr txBox="1">
            <a:spLocks/>
          </p:cNvSpPr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The Mechanical Design</a:t>
            </a:r>
            <a:br>
              <a:rPr lang="en-US" sz="6000" b="1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4888D6-52F0-44CC-B5E1-14DE50E93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7C36E-EC27-4329-AAA6-9F6CFECF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41258-4E18-445D-AE46-805BCFA6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8" y="4003604"/>
            <a:ext cx="2970425" cy="18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>
            <a:extLst>
              <a:ext uri="{FF2B5EF4-FFF2-40B4-BE49-F238E27FC236}">
                <a16:creationId xmlns:a16="http://schemas.microsoft.com/office/drawing/2014/main" id="{CF6BB2E5-F5C5-4876-9282-B0246E0357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6E53EAE7-3851-4CE7-BE81-EF90F19EF0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5C5EFB6A-0AF1-46B2-B103-4AA6C7B310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28F80F5E-E59C-4CA7-9E17-1299AF271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BCE4841E-55FD-437E-8181-FFBDE673B1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ADFD6DF8-A0C0-4F1A-B0D1-EEDDA20C21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E3026FC3-A287-4A0D-9A8B-9F412F1B53F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4">
            <a:extLst>
              <a:ext uri="{FF2B5EF4-FFF2-40B4-BE49-F238E27FC236}">
                <a16:creationId xmlns:a16="http://schemas.microsoft.com/office/drawing/2014/main" id="{018DB29D-7BF5-4F3F-A821-FCCDD402D1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CB9320A-178A-4064-A2BB-0125946EAAD1}"/>
              </a:ext>
            </a:extLst>
          </p:cNvPr>
          <p:cNvSpPr txBox="1">
            <a:spLocks/>
          </p:cNvSpPr>
          <p:nvPr/>
        </p:nvSpPr>
        <p:spPr>
          <a:xfrm>
            <a:off x="7699818" y="668409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Embedded Design</a:t>
            </a:r>
            <a:b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7D27F-4867-45C3-AAF6-B14490CEC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0" y="331064"/>
            <a:ext cx="6783977" cy="4023360"/>
          </a:xfrm>
        </p:spPr>
        <p:txBody>
          <a:bodyPr/>
          <a:lstStyle/>
          <a:p>
            <a:r>
              <a:rPr lang="en-CA" dirty="0"/>
              <a:t>-  Motor Control performed using an H-bridge to control voltage through the use of PWM</a:t>
            </a:r>
          </a:p>
          <a:p>
            <a:r>
              <a:rPr lang="en-CA" dirty="0"/>
              <a:t>- Use of ultrasonic sensors to ensure that Alfred will have distance to stop</a:t>
            </a:r>
          </a:p>
          <a:p>
            <a:r>
              <a:rPr lang="en-CA" dirty="0"/>
              <a:t>- Image processing used to track relative location within the restaurant</a:t>
            </a:r>
          </a:p>
          <a:p>
            <a:r>
              <a:rPr lang="en-CA" dirty="0"/>
              <a:t>- Drink pumps Controlled via a separate system via MOSFETS and serial communication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B56DE-E91D-4AFD-8EB0-0C2DE061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8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E6C737-FF55-4064-94B7-0B21D2EB60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3DCA99-84AF-487A-BF72-91C5FA6B0B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218D9F-38B6-4AE0-9051-5434D19A52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5B1DD8-6224-4137-8621-32982B00F9F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77DBD10-4907-4DA0-98C5-BDACCB226FC4}"/>
              </a:ext>
            </a:extLst>
          </p:cNvPr>
          <p:cNvSpPr txBox="1">
            <a:spLocks/>
          </p:cNvSpPr>
          <p:nvPr/>
        </p:nvSpPr>
        <p:spPr>
          <a:xfrm>
            <a:off x="6720463" y="849925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Software Design</a:t>
            </a:r>
            <a:b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06E12-DE84-4981-A14A-1EC4DC5CA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90" y="319691"/>
            <a:ext cx="5083310" cy="50191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Client Application </a:t>
            </a:r>
          </a:p>
          <a:p>
            <a:pPr marL="0" indent="0">
              <a:buNone/>
            </a:pPr>
            <a:r>
              <a:rPr lang="en-CA" dirty="0"/>
              <a:t>- User interface that allows the user to manage orders for their table</a:t>
            </a:r>
          </a:p>
          <a:p>
            <a:pPr marL="0" indent="0">
              <a:buNone/>
            </a:pPr>
            <a:r>
              <a:rPr lang="en-CA" dirty="0"/>
              <a:t>Manager System</a:t>
            </a:r>
          </a:p>
          <a:p>
            <a:pPr marL="0" indent="0">
              <a:buNone/>
            </a:pPr>
            <a:r>
              <a:rPr lang="en-CA" dirty="0"/>
              <a:t>- Allows the staff to change the layout of the map and configure drink types and to call Alfred back to the kitchen</a:t>
            </a:r>
          </a:p>
          <a:p>
            <a:pPr marL="0" indent="0">
              <a:buNone/>
            </a:pPr>
            <a:r>
              <a:rPr lang="en-CA" dirty="0"/>
              <a:t>Alfred</a:t>
            </a:r>
          </a:p>
          <a:p>
            <a:pPr marL="0" indent="0">
              <a:buNone/>
            </a:pPr>
            <a:r>
              <a:rPr lang="en-CA" dirty="0"/>
              <a:t>- Embedded Software for autonomous navigation and dispensing </a:t>
            </a:r>
          </a:p>
          <a:p>
            <a:pPr marL="0" indent="0">
              <a:buNone/>
            </a:pPr>
            <a:r>
              <a:rPr lang="en-CA" dirty="0"/>
              <a:t>Server</a:t>
            </a:r>
          </a:p>
          <a:p>
            <a:pPr marL="0" indent="0">
              <a:buNone/>
            </a:pPr>
            <a:r>
              <a:rPr lang="en-CA" dirty="0"/>
              <a:t>- Ties  all sub systems together. </a:t>
            </a:r>
          </a:p>
          <a:p>
            <a:r>
              <a:rPr lang="en-CA" dirty="0"/>
              <a:t>- Provides a means of communication between subsystem</a:t>
            </a:r>
          </a:p>
          <a:p>
            <a:r>
              <a:rPr lang="en-CA" dirty="0"/>
              <a:t>- Communication with server is secured using various protocols dependent on user accessing the server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A629A-B569-4AA6-BC34-E1C281BB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9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Point of Sale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Dispensing System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sz="7100" dirty="0"/>
          </a:p>
          <a:p>
            <a:pPr marL="0" indent="0">
              <a:buNone/>
            </a:pPr>
            <a:r>
              <a:rPr lang="en-US" sz="7100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3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7278" y="2022231"/>
            <a:ext cx="6974722" cy="43082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9D6DE-92C3-4D80-AE92-466D0D6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24270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Karim </a:t>
            </a:r>
            <a:r>
              <a:rPr lang="en-US" dirty="0" err="1"/>
              <a:t>Guirguis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David </a:t>
            </a:r>
            <a:r>
              <a:rPr lang="en-US" dirty="0" err="1"/>
              <a:t>Hemms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Marko Laban</a:t>
            </a:r>
          </a:p>
          <a:p>
            <a:pPr>
              <a:buFont typeface="Arial" charset="0"/>
              <a:buChar char="•"/>
            </a:pPr>
            <a:r>
              <a:rPr lang="en-US" dirty="0"/>
              <a:t>Curtis Milo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Keyur</a:t>
            </a:r>
            <a:r>
              <a:rPr lang="en-US" dirty="0"/>
              <a:t> Patel</a:t>
            </a:r>
          </a:p>
          <a:p>
            <a:pPr>
              <a:buFont typeface="Arial" charset="0"/>
              <a:buChar char="•"/>
            </a:pPr>
            <a:r>
              <a:rPr lang="en-US" dirty="0"/>
              <a:t>Alexandra Rahman</a:t>
            </a:r>
          </a:p>
          <a:p>
            <a:pPr>
              <a:buFont typeface="Arial" charset="0"/>
              <a:buChar char="•"/>
            </a:pPr>
            <a:r>
              <a:rPr lang="en-US" dirty="0"/>
              <a:t>Alfred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44747-D58F-4866-8B77-B2DA8DBB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5" y="1760875"/>
            <a:ext cx="6216074" cy="466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5135-8785-4C4B-BD34-A19B2FE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Alfred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A self driving robot</a:t>
            </a:r>
          </a:p>
          <a:p>
            <a:pPr>
              <a:buFont typeface="Arial" charset="0"/>
              <a:buChar char="•"/>
            </a:pPr>
            <a:r>
              <a:rPr lang="en-US" dirty="0"/>
              <a:t>A drink dispenser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E0ABD-E25D-4FB4-B9D1-816DC268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03" y="2349937"/>
            <a:ext cx="5121496" cy="341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4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Alfred Interacts in Social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Customer orders a drink</a:t>
            </a:r>
          </a:p>
          <a:p>
            <a:pPr>
              <a:buFont typeface="Arial" charset="0"/>
              <a:buChar char="•"/>
            </a:pPr>
            <a:r>
              <a:rPr lang="en-US" dirty="0"/>
              <a:t>Arrives at table</a:t>
            </a:r>
          </a:p>
          <a:p>
            <a:pPr>
              <a:buFont typeface="Arial" charset="0"/>
              <a:buChar char="•"/>
            </a:pPr>
            <a:r>
              <a:rPr lang="en-US" dirty="0"/>
              <a:t>Drink dispensed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2563" l="2684" r="93349">
                        <a14:foregroundMark x1="36989" y1="21125" x2="36989" y2="21125"/>
                        <a14:foregroundMark x1="29055" y1="5500" x2="29055" y2="5500"/>
                        <a14:foregroundMark x1="88915" y1="18438" x2="88915" y2="18438"/>
                        <a14:foregroundMark x1="57176" y1="86125" x2="57176" y2="86125"/>
                        <a14:foregroundMark x1="67561" y1="87625" x2="67561" y2="87625"/>
                        <a14:foregroundMark x1="75729" y1="87625" x2="75729" y2="87625"/>
                        <a14:foregroundMark x1="84364" y1="87375" x2="84364" y2="87375"/>
                        <a14:foregroundMark x1="89498" y1="87625" x2="89498" y2="87625"/>
                        <a14:foregroundMark x1="79930" y1="87625" x2="79930" y2="87625"/>
                        <a14:foregroundMark x1="87048" y1="87813" x2="87048" y2="87813"/>
                        <a14:foregroundMark x1="91482" y1="87375" x2="91482" y2="87375"/>
                        <a14:foregroundMark x1="30805" y1="38625" x2="30805" y2="38625"/>
                        <a14:foregroundMark x1="33956" y1="37688" x2="33956" y2="37688"/>
                        <a14:backgroundMark x1="21704" y1="55125" x2="21704" y2="55125"/>
                        <a14:backgroundMark x1="56009" y1="24750" x2="56009" y2="24750"/>
                        <a14:backgroundMark x1="56709" y1="25813" x2="56709" y2="25813"/>
                        <a14:backgroundMark x1="61494" y1="19563" x2="61494" y2="19563"/>
                        <a14:backgroundMark x1="30455" y1="10938" x2="30455" y2="10938"/>
                      </a14:backgroundRemoval>
                    </a14:imgEffect>
                  </a14:imgLayer>
                </a14:imgProps>
              </a:ext>
            </a:extLst>
          </a:blip>
          <a:srcRect b="6539"/>
          <a:stretch/>
        </p:blipFill>
        <p:spPr>
          <a:xfrm>
            <a:off x="8174200" y="2021580"/>
            <a:ext cx="2361591" cy="41207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5364-96EC-4C47-A267-AEB03821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Alfred Interacts with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 Staff</a:t>
            </a:r>
          </a:p>
          <a:p>
            <a:pPr>
              <a:buFont typeface="Arial" charset="0"/>
              <a:buChar char="•"/>
            </a:pPr>
            <a:r>
              <a:rPr lang="en-US" dirty="0"/>
              <a:t>Drink Supply Levels</a:t>
            </a:r>
          </a:p>
          <a:p>
            <a:pPr>
              <a:buFont typeface="Arial" charset="0"/>
              <a:buChar char="•"/>
            </a:pPr>
            <a:r>
              <a:rPr lang="en-US" dirty="0"/>
              <a:t>Power Supply Levels</a:t>
            </a:r>
          </a:p>
          <a:p>
            <a:r>
              <a:rPr lang="en-US" b="1" dirty="0"/>
              <a:t>Restaurant Management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Restaurant Layout</a:t>
            </a:r>
          </a:p>
          <a:p>
            <a:pPr>
              <a:buFont typeface="Arial" charset="0"/>
              <a:buChar char="•"/>
            </a:pPr>
            <a:r>
              <a:rPr lang="en-US" dirty="0"/>
              <a:t>Available Drinks</a:t>
            </a:r>
          </a:p>
          <a:p>
            <a:pPr>
              <a:buFont typeface="Arial" charset="0"/>
              <a:buChar char="•"/>
            </a:pPr>
            <a:r>
              <a:rPr lang="en-US" dirty="0"/>
              <a:t>Reports</a:t>
            </a:r>
          </a:p>
          <a:p>
            <a:pPr>
              <a:buFont typeface="Arial" charset="0"/>
              <a:buChar char="•"/>
            </a:pPr>
            <a:r>
              <a:rPr lang="en-US" dirty="0"/>
              <a:t>Call </a:t>
            </a:r>
            <a:r>
              <a:rPr lang="en-US" dirty="0" err="1"/>
              <a:t>Hoome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CC02A-4173-47DC-B047-C015521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5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Alfred in Action</a:t>
            </a:r>
            <a:endParaRPr lang="en-CA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44FCE3-E500-472C-BC21-1E05C292D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658F-176A-4FE9-93C8-932BC1E8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EDF85-65C7-405D-AF28-9AF873B9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DF61-1DBC-4DC7-BD76-764FF019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0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Magic Behind Alfred</a:t>
            </a:r>
            <a:endParaRPr lang="en-CA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44FCE3-E500-472C-BC21-1E05C292D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233E5-B9E1-4574-9A0A-4910B8B0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0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F87243A-F810-42AD-AA74-3FA38B1D8A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710C0A-057C-4274-BA2D-001F1025E8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FAE2A0-B30D-40C7-BB2F-AE3D6D5D001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7F2154-2EB1-4EC1-ADE3-769B8800AA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2DBA10D-950B-47C3-A1A9-82B8A436CA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97387"/>
            <a:ext cx="3057906" cy="20863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D4B88F-9ED4-46A8-8F5D-FD5E48A64A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F7E734-0734-4CD3-9854-9D73E42436B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E791A0-9B09-4DC2-BE8B-49F6BEE0E4C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B6EF186-B24E-406C-A55D-71710BCAC1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6B0A68-E131-45B8-B380-7004F68725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749521-D346-45DF-82C9-CC8178058F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884753"/>
            <a:ext cx="2784700" cy="2282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52" y="3113222"/>
            <a:ext cx="2295082" cy="220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A29F6-5DCA-47BE-BAEA-260DCCE7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62" y="4051704"/>
            <a:ext cx="2709122" cy="1781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Mechanical Design</a:t>
            </a:r>
            <a:br>
              <a:rPr lang="en-US" sz="6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 b="1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AF6DA-09A5-489F-B3F4-55511B2F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300</TotalTime>
  <Words>246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LazyBots</vt:lpstr>
      <vt:lpstr>Meet the Team</vt:lpstr>
      <vt:lpstr>Meet Alfred</vt:lpstr>
      <vt:lpstr>How Alfred Interacts in Social Settings</vt:lpstr>
      <vt:lpstr>How Alfred Interacts with Staff</vt:lpstr>
      <vt:lpstr>Alfred in Action</vt:lpstr>
      <vt:lpstr>PowerPoint Presentation</vt:lpstr>
      <vt:lpstr>The Magic Behind Alfred</vt:lpstr>
      <vt:lpstr>The Mechanical Design </vt:lpstr>
      <vt:lpstr>PowerPoint Presentation</vt:lpstr>
      <vt:lpstr>PowerPoint Presentation</vt:lpstr>
      <vt:lpstr>PowerPoint Presentation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LazyBots</dc:title>
  <dc:creator>Alexandra Rahman</dc:creator>
  <cp:lastModifiedBy>MARKO LABAN</cp:lastModifiedBy>
  <cp:revision>34</cp:revision>
  <dcterms:created xsi:type="dcterms:W3CDTF">2018-01-30T20:19:34Z</dcterms:created>
  <dcterms:modified xsi:type="dcterms:W3CDTF">2018-04-25T19:51:46Z</dcterms:modified>
</cp:coreProperties>
</file>